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DA4CE7-ACA5-43ED-AA6C-7E08586F6D7F}" v="9" dt="2021-03-15T01:13:30.4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6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chmad Arif Maulana" userId="330ca481-f7e1-469f-9d20-fa772fe94e90" providerId="ADAL" clId="{F5DA4CE7-ACA5-43ED-AA6C-7E08586F6D7F}"/>
    <pc:docChg chg="custSel addSld modSld">
      <pc:chgData name="Achmad Arif Maulana" userId="330ca481-f7e1-469f-9d20-fa772fe94e90" providerId="ADAL" clId="{F5DA4CE7-ACA5-43ED-AA6C-7E08586F6D7F}" dt="2021-03-15T01:13:30.485" v="261"/>
      <pc:docMkLst>
        <pc:docMk/>
      </pc:docMkLst>
      <pc:sldChg chg="addSp modSp mod">
        <pc:chgData name="Achmad Arif Maulana" userId="330ca481-f7e1-469f-9d20-fa772fe94e90" providerId="ADAL" clId="{F5DA4CE7-ACA5-43ED-AA6C-7E08586F6D7F}" dt="2021-03-15T00:55:36.426" v="147" actId="404"/>
        <pc:sldMkLst>
          <pc:docMk/>
          <pc:sldMk cId="1552442151" sldId="257"/>
        </pc:sldMkLst>
        <pc:spChg chg="add mod">
          <ac:chgData name="Achmad Arif Maulana" userId="330ca481-f7e1-469f-9d20-fa772fe94e90" providerId="ADAL" clId="{F5DA4CE7-ACA5-43ED-AA6C-7E08586F6D7F}" dt="2021-03-15T00:55:36.426" v="147" actId="404"/>
          <ac:spMkLst>
            <pc:docMk/>
            <pc:sldMk cId="1552442151" sldId="257"/>
            <ac:spMk id="20" creationId="{0F8534FB-F305-4D6E-B612-69C559836ACA}"/>
          </ac:spMkLst>
        </pc:spChg>
      </pc:sldChg>
      <pc:sldChg chg="addSp delSp modSp add mod">
        <pc:chgData name="Achmad Arif Maulana" userId="330ca481-f7e1-469f-9d20-fa772fe94e90" providerId="ADAL" clId="{F5DA4CE7-ACA5-43ED-AA6C-7E08586F6D7F}" dt="2021-03-15T00:59:50.199" v="256" actId="20577"/>
        <pc:sldMkLst>
          <pc:docMk/>
          <pc:sldMk cId="2967301542" sldId="258"/>
        </pc:sldMkLst>
        <pc:spChg chg="add mod">
          <ac:chgData name="Achmad Arif Maulana" userId="330ca481-f7e1-469f-9d20-fa772fe94e90" providerId="ADAL" clId="{F5DA4CE7-ACA5-43ED-AA6C-7E08586F6D7F}" dt="2021-03-15T00:57:28.227" v="189" actId="1035"/>
          <ac:spMkLst>
            <pc:docMk/>
            <pc:sldMk cId="2967301542" sldId="258"/>
            <ac:spMk id="2" creationId="{A030950A-6B93-4BA4-888C-AAFE9E599BEB}"/>
          </ac:spMkLst>
        </pc:spChg>
        <pc:spChg chg="mod">
          <ac:chgData name="Achmad Arif Maulana" userId="330ca481-f7e1-469f-9d20-fa772fe94e90" providerId="ADAL" clId="{F5DA4CE7-ACA5-43ED-AA6C-7E08586F6D7F}" dt="2021-03-15T00:53:08.867" v="5" actId="20577"/>
          <ac:spMkLst>
            <pc:docMk/>
            <pc:sldMk cId="2967301542" sldId="258"/>
            <ac:spMk id="6" creationId="{B5848A11-469B-49EC-89C1-080AD06D72B2}"/>
          </ac:spMkLst>
        </pc:spChg>
        <pc:spChg chg="mod">
          <ac:chgData name="Achmad Arif Maulana" userId="330ca481-f7e1-469f-9d20-fa772fe94e90" providerId="ADAL" clId="{F5DA4CE7-ACA5-43ED-AA6C-7E08586F6D7F}" dt="2021-03-15T00:53:33.538" v="63" actId="20577"/>
          <ac:spMkLst>
            <pc:docMk/>
            <pc:sldMk cId="2967301542" sldId="258"/>
            <ac:spMk id="8" creationId="{2AD90535-8963-491E-8B7B-E55E05F5774D}"/>
          </ac:spMkLst>
        </pc:spChg>
        <pc:spChg chg="mod">
          <ac:chgData name="Achmad Arif Maulana" userId="330ca481-f7e1-469f-9d20-fa772fe94e90" providerId="ADAL" clId="{F5DA4CE7-ACA5-43ED-AA6C-7E08586F6D7F}" dt="2021-03-15T00:59:50.199" v="256" actId="20577"/>
          <ac:spMkLst>
            <pc:docMk/>
            <pc:sldMk cId="2967301542" sldId="258"/>
            <ac:spMk id="9" creationId="{A904D53F-96CC-40FE-BFCD-4B1F5DB4E445}"/>
          </ac:spMkLst>
        </pc:spChg>
        <pc:spChg chg="del">
          <ac:chgData name="Achmad Arif Maulana" userId="330ca481-f7e1-469f-9d20-fa772fe94e90" providerId="ADAL" clId="{F5DA4CE7-ACA5-43ED-AA6C-7E08586F6D7F}" dt="2021-03-15T00:54:41.952" v="100" actId="478"/>
          <ac:spMkLst>
            <pc:docMk/>
            <pc:sldMk cId="2967301542" sldId="258"/>
            <ac:spMk id="10" creationId="{53BB392D-B441-4C1D-844E-CF05A3914AFF}"/>
          </ac:spMkLst>
        </pc:spChg>
        <pc:spChg chg="del">
          <ac:chgData name="Achmad Arif Maulana" userId="330ca481-f7e1-469f-9d20-fa772fe94e90" providerId="ADAL" clId="{F5DA4CE7-ACA5-43ED-AA6C-7E08586F6D7F}" dt="2021-03-15T00:54:41.952" v="100" actId="478"/>
          <ac:spMkLst>
            <pc:docMk/>
            <pc:sldMk cId="2967301542" sldId="258"/>
            <ac:spMk id="11" creationId="{F41B7B40-1245-4645-A0D5-E2154A92E22F}"/>
          </ac:spMkLst>
        </pc:spChg>
        <pc:spChg chg="del">
          <ac:chgData name="Achmad Arif Maulana" userId="330ca481-f7e1-469f-9d20-fa772fe94e90" providerId="ADAL" clId="{F5DA4CE7-ACA5-43ED-AA6C-7E08586F6D7F}" dt="2021-03-15T00:54:41.952" v="100" actId="478"/>
          <ac:spMkLst>
            <pc:docMk/>
            <pc:sldMk cId="2967301542" sldId="258"/>
            <ac:spMk id="12" creationId="{924333CC-583C-4836-9C89-C42708A7CB76}"/>
          </ac:spMkLst>
        </pc:spChg>
        <pc:spChg chg="del">
          <ac:chgData name="Achmad Arif Maulana" userId="330ca481-f7e1-469f-9d20-fa772fe94e90" providerId="ADAL" clId="{F5DA4CE7-ACA5-43ED-AA6C-7E08586F6D7F}" dt="2021-03-15T00:54:41.952" v="100" actId="478"/>
          <ac:spMkLst>
            <pc:docMk/>
            <pc:sldMk cId="2967301542" sldId="258"/>
            <ac:spMk id="13" creationId="{C74D331D-54F6-4C68-A244-3758DDE5F5EB}"/>
          </ac:spMkLst>
        </pc:spChg>
        <pc:spChg chg="mod">
          <ac:chgData name="Achmad Arif Maulana" userId="330ca481-f7e1-469f-9d20-fa772fe94e90" providerId="ADAL" clId="{F5DA4CE7-ACA5-43ED-AA6C-7E08586F6D7F}" dt="2021-03-15T00:54:46.595" v="101" actId="6549"/>
          <ac:spMkLst>
            <pc:docMk/>
            <pc:sldMk cId="2967301542" sldId="258"/>
            <ac:spMk id="14" creationId="{D4E6C070-3045-41E0-BB69-9865C11654B1}"/>
          </ac:spMkLst>
        </pc:spChg>
        <pc:spChg chg="del">
          <ac:chgData name="Achmad Arif Maulana" userId="330ca481-f7e1-469f-9d20-fa772fe94e90" providerId="ADAL" clId="{F5DA4CE7-ACA5-43ED-AA6C-7E08586F6D7F}" dt="2021-03-15T00:54:41.952" v="100" actId="478"/>
          <ac:spMkLst>
            <pc:docMk/>
            <pc:sldMk cId="2967301542" sldId="258"/>
            <ac:spMk id="15" creationId="{FF8B6AB6-B2F1-404E-BB8B-E2F3E414A1D5}"/>
          </ac:spMkLst>
        </pc:spChg>
        <pc:spChg chg="add mod">
          <ac:chgData name="Achmad Arif Maulana" userId="330ca481-f7e1-469f-9d20-fa772fe94e90" providerId="ADAL" clId="{F5DA4CE7-ACA5-43ED-AA6C-7E08586F6D7F}" dt="2021-03-15T00:55:47.404" v="158" actId="20577"/>
          <ac:spMkLst>
            <pc:docMk/>
            <pc:sldMk cId="2967301542" sldId="258"/>
            <ac:spMk id="20" creationId="{7B9C54AE-0D0F-4423-8025-51353750DA04}"/>
          </ac:spMkLst>
        </pc:spChg>
        <pc:spChg chg="add mod">
          <ac:chgData name="Achmad Arif Maulana" userId="330ca481-f7e1-469f-9d20-fa772fe94e90" providerId="ADAL" clId="{F5DA4CE7-ACA5-43ED-AA6C-7E08586F6D7F}" dt="2021-03-15T00:59:40.271" v="226" actId="20577"/>
          <ac:spMkLst>
            <pc:docMk/>
            <pc:sldMk cId="2967301542" sldId="258"/>
            <ac:spMk id="21" creationId="{96889FDA-832A-49EF-8FB3-0CFEFB247EBE}"/>
          </ac:spMkLst>
        </pc:spChg>
        <pc:spChg chg="add mod">
          <ac:chgData name="Achmad Arif Maulana" userId="330ca481-f7e1-469f-9d20-fa772fe94e90" providerId="ADAL" clId="{F5DA4CE7-ACA5-43ED-AA6C-7E08586F6D7F}" dt="2021-03-15T00:57:28.227" v="189" actId="1035"/>
          <ac:spMkLst>
            <pc:docMk/>
            <pc:sldMk cId="2967301542" sldId="258"/>
            <ac:spMk id="22" creationId="{6543A885-A2AF-4BAE-B669-95C350AE9324}"/>
          </ac:spMkLst>
        </pc:spChg>
        <pc:spChg chg="add mod">
          <ac:chgData name="Achmad Arif Maulana" userId="330ca481-f7e1-469f-9d20-fa772fe94e90" providerId="ADAL" clId="{F5DA4CE7-ACA5-43ED-AA6C-7E08586F6D7F}" dt="2021-03-15T00:57:28.227" v="189" actId="1035"/>
          <ac:spMkLst>
            <pc:docMk/>
            <pc:sldMk cId="2967301542" sldId="258"/>
            <ac:spMk id="23" creationId="{B693DD6D-1B6F-4248-AE21-1A69CBF60FD2}"/>
          </ac:spMkLst>
        </pc:spChg>
        <pc:spChg chg="add mod">
          <ac:chgData name="Achmad Arif Maulana" userId="330ca481-f7e1-469f-9d20-fa772fe94e90" providerId="ADAL" clId="{F5DA4CE7-ACA5-43ED-AA6C-7E08586F6D7F}" dt="2021-03-15T00:57:28.227" v="189" actId="1035"/>
          <ac:spMkLst>
            <pc:docMk/>
            <pc:sldMk cId="2967301542" sldId="258"/>
            <ac:spMk id="24" creationId="{7DE64C46-53FC-4D37-9AF6-8308306E2F36}"/>
          </ac:spMkLst>
        </pc:spChg>
        <pc:spChg chg="add mod">
          <ac:chgData name="Achmad Arif Maulana" userId="330ca481-f7e1-469f-9d20-fa772fe94e90" providerId="ADAL" clId="{F5DA4CE7-ACA5-43ED-AA6C-7E08586F6D7F}" dt="2021-03-15T00:57:28.227" v="189" actId="1035"/>
          <ac:spMkLst>
            <pc:docMk/>
            <pc:sldMk cId="2967301542" sldId="258"/>
            <ac:spMk id="25" creationId="{FD36D5F4-5736-4DAE-9BEC-324E1373571C}"/>
          </ac:spMkLst>
        </pc:spChg>
        <pc:spChg chg="add mod">
          <ac:chgData name="Achmad Arif Maulana" userId="330ca481-f7e1-469f-9d20-fa772fe94e90" providerId="ADAL" clId="{F5DA4CE7-ACA5-43ED-AA6C-7E08586F6D7F}" dt="2021-03-15T00:57:28.227" v="189" actId="1035"/>
          <ac:spMkLst>
            <pc:docMk/>
            <pc:sldMk cId="2967301542" sldId="258"/>
            <ac:spMk id="26" creationId="{B00D92DA-E73C-444A-8AB3-AE852891DA95}"/>
          </ac:spMkLst>
        </pc:spChg>
        <pc:spChg chg="add mod">
          <ac:chgData name="Achmad Arif Maulana" userId="330ca481-f7e1-469f-9d20-fa772fe94e90" providerId="ADAL" clId="{F5DA4CE7-ACA5-43ED-AA6C-7E08586F6D7F}" dt="2021-03-15T00:57:28.227" v="189" actId="1035"/>
          <ac:spMkLst>
            <pc:docMk/>
            <pc:sldMk cId="2967301542" sldId="258"/>
            <ac:spMk id="27" creationId="{79C6EC4F-187C-48F8-8FD9-BEC2FC3E5A33}"/>
          </ac:spMkLst>
        </pc:spChg>
        <pc:spChg chg="add mod">
          <ac:chgData name="Achmad Arif Maulana" userId="330ca481-f7e1-469f-9d20-fa772fe94e90" providerId="ADAL" clId="{F5DA4CE7-ACA5-43ED-AA6C-7E08586F6D7F}" dt="2021-03-15T00:57:28.227" v="189" actId="1035"/>
          <ac:spMkLst>
            <pc:docMk/>
            <pc:sldMk cId="2967301542" sldId="258"/>
            <ac:spMk id="28" creationId="{B154FB7B-C261-49CC-9720-93D7A1E2E8C3}"/>
          </ac:spMkLst>
        </pc:spChg>
        <pc:spChg chg="add mod">
          <ac:chgData name="Achmad Arif Maulana" userId="330ca481-f7e1-469f-9d20-fa772fe94e90" providerId="ADAL" clId="{F5DA4CE7-ACA5-43ED-AA6C-7E08586F6D7F}" dt="2021-03-15T00:57:21.823" v="168" actId="1076"/>
          <ac:spMkLst>
            <pc:docMk/>
            <pc:sldMk cId="2967301542" sldId="258"/>
            <ac:spMk id="29" creationId="{0D0B4548-1760-4CA0-AC0C-892F70A672A5}"/>
          </ac:spMkLst>
        </pc:spChg>
      </pc:sldChg>
      <pc:sldChg chg="addSp delSp modSp add mod modAnim">
        <pc:chgData name="Achmad Arif Maulana" userId="330ca481-f7e1-469f-9d20-fa772fe94e90" providerId="ADAL" clId="{F5DA4CE7-ACA5-43ED-AA6C-7E08586F6D7F}" dt="2021-03-15T01:13:30.485" v="261"/>
        <pc:sldMkLst>
          <pc:docMk/>
          <pc:sldMk cId="52885512" sldId="259"/>
        </pc:sldMkLst>
        <pc:spChg chg="del">
          <ac:chgData name="Achmad Arif Maulana" userId="330ca481-f7e1-469f-9d20-fa772fe94e90" providerId="ADAL" clId="{F5DA4CE7-ACA5-43ED-AA6C-7E08586F6D7F}" dt="2021-03-15T00:59:09.387" v="222" actId="478"/>
          <ac:spMkLst>
            <pc:docMk/>
            <pc:sldMk cId="52885512" sldId="259"/>
            <ac:spMk id="5" creationId="{6C60A1B4-EE40-4D6B-9175-5B96A5516201}"/>
          </ac:spMkLst>
        </pc:spChg>
        <pc:spChg chg="del">
          <ac:chgData name="Achmad Arif Maulana" userId="330ca481-f7e1-469f-9d20-fa772fe94e90" providerId="ADAL" clId="{F5DA4CE7-ACA5-43ED-AA6C-7E08586F6D7F}" dt="2021-03-15T00:59:09.387" v="222" actId="478"/>
          <ac:spMkLst>
            <pc:docMk/>
            <pc:sldMk cId="52885512" sldId="259"/>
            <ac:spMk id="6" creationId="{B5848A11-469B-49EC-89C1-080AD06D72B2}"/>
          </ac:spMkLst>
        </pc:spChg>
        <pc:spChg chg="del">
          <ac:chgData name="Achmad Arif Maulana" userId="330ca481-f7e1-469f-9d20-fa772fe94e90" providerId="ADAL" clId="{F5DA4CE7-ACA5-43ED-AA6C-7E08586F6D7F}" dt="2021-03-15T00:59:09.387" v="222" actId="478"/>
          <ac:spMkLst>
            <pc:docMk/>
            <pc:sldMk cId="52885512" sldId="259"/>
            <ac:spMk id="7" creationId="{BF5FE96E-7059-45FF-80D8-10C8EE5B0060}"/>
          </ac:spMkLst>
        </pc:spChg>
        <pc:spChg chg="del">
          <ac:chgData name="Achmad Arif Maulana" userId="330ca481-f7e1-469f-9d20-fa772fe94e90" providerId="ADAL" clId="{F5DA4CE7-ACA5-43ED-AA6C-7E08586F6D7F}" dt="2021-03-15T00:59:09.387" v="222" actId="478"/>
          <ac:spMkLst>
            <pc:docMk/>
            <pc:sldMk cId="52885512" sldId="259"/>
            <ac:spMk id="8" creationId="{2AD90535-8963-491E-8B7B-E55E05F5774D}"/>
          </ac:spMkLst>
        </pc:spChg>
        <pc:spChg chg="del">
          <ac:chgData name="Achmad Arif Maulana" userId="330ca481-f7e1-469f-9d20-fa772fe94e90" providerId="ADAL" clId="{F5DA4CE7-ACA5-43ED-AA6C-7E08586F6D7F}" dt="2021-03-15T00:59:09.387" v="222" actId="478"/>
          <ac:spMkLst>
            <pc:docMk/>
            <pc:sldMk cId="52885512" sldId="259"/>
            <ac:spMk id="9" creationId="{A904D53F-96CC-40FE-BFCD-4B1F5DB4E445}"/>
          </ac:spMkLst>
        </pc:spChg>
        <pc:spChg chg="add mod">
          <ac:chgData name="Achmad Arif Maulana" userId="330ca481-f7e1-469f-9d20-fa772fe94e90" providerId="ADAL" clId="{F5DA4CE7-ACA5-43ED-AA6C-7E08586F6D7F}" dt="2021-03-15T00:59:05.402" v="221" actId="20577"/>
          <ac:spMkLst>
            <pc:docMk/>
            <pc:sldMk cId="52885512" sldId="259"/>
            <ac:spMk id="12" creationId="{82A9C052-4967-44A0-95E8-3CB692C912BB}"/>
          </ac:spMkLst>
        </pc:spChg>
        <pc:spChg chg="del">
          <ac:chgData name="Achmad Arif Maulana" userId="330ca481-f7e1-469f-9d20-fa772fe94e90" providerId="ADAL" clId="{F5DA4CE7-ACA5-43ED-AA6C-7E08586F6D7F}" dt="2021-03-15T00:59:09.387" v="222" actId="478"/>
          <ac:spMkLst>
            <pc:docMk/>
            <pc:sldMk cId="52885512" sldId="259"/>
            <ac:spMk id="14" creationId="{D4E6C070-3045-41E0-BB69-9865C11654B1}"/>
          </ac:spMkLst>
        </pc:spChg>
        <pc:spChg chg="del">
          <ac:chgData name="Achmad Arif Maulana" userId="330ca481-f7e1-469f-9d20-fa772fe94e90" providerId="ADAL" clId="{F5DA4CE7-ACA5-43ED-AA6C-7E08586F6D7F}" dt="2021-03-15T00:59:09.387" v="222" actId="478"/>
          <ac:spMkLst>
            <pc:docMk/>
            <pc:sldMk cId="52885512" sldId="259"/>
            <ac:spMk id="16" creationId="{84EB6734-0AB9-46A8-9422-92D3123839A5}"/>
          </ac:spMkLst>
        </pc:spChg>
        <pc:spChg chg="del">
          <ac:chgData name="Achmad Arif Maulana" userId="330ca481-f7e1-469f-9d20-fa772fe94e90" providerId="ADAL" clId="{F5DA4CE7-ACA5-43ED-AA6C-7E08586F6D7F}" dt="2021-03-15T00:59:09.387" v="222" actId="478"/>
          <ac:spMkLst>
            <pc:docMk/>
            <pc:sldMk cId="52885512" sldId="259"/>
            <ac:spMk id="17" creationId="{8E37D9E4-5B63-4FDD-9E1C-7C25EF81D494}"/>
          </ac:spMkLst>
        </pc:spChg>
        <pc:spChg chg="del">
          <ac:chgData name="Achmad Arif Maulana" userId="330ca481-f7e1-469f-9d20-fa772fe94e90" providerId="ADAL" clId="{F5DA4CE7-ACA5-43ED-AA6C-7E08586F6D7F}" dt="2021-03-15T00:59:09.387" v="222" actId="478"/>
          <ac:spMkLst>
            <pc:docMk/>
            <pc:sldMk cId="52885512" sldId="259"/>
            <ac:spMk id="18" creationId="{3F1A1509-1CDB-4295-96DF-EB37EAD54120}"/>
          </ac:spMkLst>
        </pc:spChg>
        <pc:spChg chg="del">
          <ac:chgData name="Achmad Arif Maulana" userId="330ca481-f7e1-469f-9d20-fa772fe94e90" providerId="ADAL" clId="{F5DA4CE7-ACA5-43ED-AA6C-7E08586F6D7F}" dt="2021-03-15T00:59:09.387" v="222" actId="478"/>
          <ac:spMkLst>
            <pc:docMk/>
            <pc:sldMk cId="52885512" sldId="259"/>
            <ac:spMk id="19" creationId="{1AF0C89F-E35D-496A-8B16-DA24F05ADA24}"/>
          </ac:spMkLst>
        </pc:spChg>
        <pc:picChg chg="add mod">
          <ac:chgData name="Achmad Arif Maulana" userId="330ca481-f7e1-469f-9d20-fa772fe94e90" providerId="ADAL" clId="{F5DA4CE7-ACA5-43ED-AA6C-7E08586F6D7F}" dt="2021-03-15T01:13:23.407" v="259" actId="1076"/>
          <ac:picMkLst>
            <pc:docMk/>
            <pc:sldMk cId="52885512" sldId="259"/>
            <ac:picMk id="2" creationId="{CA5DB40A-E08F-481A-B4A2-8870B108BF61}"/>
          </ac:picMkLst>
        </pc:picChg>
      </pc:sldChg>
    </pc:docChg>
  </pc:docChgLst>
</pc:chgInfo>
</file>

<file path=ppt/media/image1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B5DD2-30D7-47DC-AB47-DFFFECAB7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6CB3F-8A35-4817-BAF9-0B5F21C586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696E8-DB0C-46F3-8E84-A2FEF03A6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CE1A7-0639-4A03-B5AF-EFF7B3A8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D57AA-F52C-449E-A7B2-5ADB61101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093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2FACC-9A37-4E3A-81F6-CBE48B5FE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19DD21-3803-455A-B0C4-F8C8CABE0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C62A4-FCB7-4254-9939-BD2517789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523489-64B6-448D-8854-6E34087C4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EDF82-47F4-4C8E-8B4A-71845E57B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46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4EBE86-F475-40CC-8A64-A45153B30E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CF2D32-6083-483D-B35E-B3B5282A05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F865E-187D-4B05-9F0B-B6DC694AD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94CA0-A301-4F7A-B542-4302919F6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0F131-9D33-49E6-9BA9-6EE5FA212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580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5C378-3F96-412E-B483-224983643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0C87A-A7A5-4FCC-AFF2-AB1F7577A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2333E-FC36-4A23-9743-F3E626D18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273A3C-CECD-4C33-BB7A-E99C0B245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1B1AF-1F05-4118-B67E-06F269015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062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CDC79-51F9-4D20-80EA-3870761A5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107B8-F470-4934-A3C8-53B833223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80475-3D83-4517-A542-8ACEF47AC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2BEDF-616A-44BA-8B2C-85DA48B7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D7C1C-2E93-450D-8E3F-A86582408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03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8DBCC-934F-41D5-BD8E-C0C6BFE0C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72EE8-4B59-4D0C-98EE-7A9113679E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04845-380D-4B1B-BD6C-07E63940C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042ED8-A017-4758-A5BC-56080BFD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AD020C-3862-4371-A520-A1F1D3939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E6714F-5892-4531-AD32-9B6A174D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9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3FADB-5C8A-4132-8AD9-BB08AD45A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E39F73-4118-48CC-8903-E0127F29F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537BB6-30E7-451F-9489-B2DBB70828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9AAC38-902E-4DBB-B261-F99A516FD9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1CBB39-74AF-44E7-B8E1-EE6F295597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324432-F59F-4484-8882-350D5C4D1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3CA840-68D3-4FFA-A15C-AA29423D6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332668-88CE-4820-98A9-104427C5A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296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DC896-45D8-4B9C-BC35-E0240D255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4B3975-B57B-477A-828B-E8A37F60E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18F7F7-D16A-4999-9FFD-9419E9BD2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3F622-7EDE-473F-AFD4-C0986B2CC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65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642795-350C-43C8-B120-0B0D24996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7492C7-8609-45ED-B7BB-F14446DB8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7C600-D4E7-4FBC-BB24-BA7F5D121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828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FBB5A-C12D-429D-937C-8698187AF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EBCD1-F158-479F-BE2E-B532A69E2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0204FB-60FF-4591-A1F4-601222ECD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60C583-55AB-4428-8154-C8496253C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81B90-8AA6-49D1-B2C8-FBB75FED2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0991E-CFFF-4428-9EED-A9AB92755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506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3BCE9-166F-4C3A-8509-5BE29DAB5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ACACFD-A346-4A58-B2F0-5B9C5CC500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5E444-877A-4D7A-A8B2-BAA7AE704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DB4D5-6601-4A5E-8A3C-9F1D612A5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573258-D425-4CBD-8D36-25121FBFE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A1CEA5-F694-4F9B-9AD1-D3FB8E8C7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475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627DE3-7475-4B90-A432-827775B4C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18319C-DD46-4764-B044-EEDB20BEC8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EA4BF-ED64-4AB1-B881-40EB720DCD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7B9D5-BA14-43DA-994B-4745B00CB1DD}" type="datetimeFigureOut">
              <a:rPr lang="en-US" smtClean="0"/>
              <a:t>3/15/2021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D2534-085D-47BC-8E2E-05512A38A2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D75DF-32A5-43BD-935F-0BF719453C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16FA7-BABC-4872-B6E7-73C57C0F1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38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7CF84-CA2F-4201-9A2A-81C51794DD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86003"/>
          </a:xfrm>
        </p:spPr>
        <p:txBody>
          <a:bodyPr>
            <a:normAutofit fontScale="90000"/>
          </a:bodyPr>
          <a:lstStyle/>
          <a:p>
            <a:r>
              <a:rPr lang="en-US" dirty="0"/>
              <a:t>ADMIN PANEL APLIKASI</a:t>
            </a:r>
            <a:br>
              <a:rPr lang="en-US" dirty="0"/>
            </a:br>
            <a:r>
              <a:rPr lang="en-US" dirty="0"/>
              <a:t>INFORMATION BOARD</a:t>
            </a:r>
          </a:p>
        </p:txBody>
      </p:sp>
    </p:spTree>
    <p:extLst>
      <p:ext uri="{BB962C8B-B14F-4D97-AF65-F5344CB8AC3E}">
        <p14:creationId xmlns:p14="http://schemas.microsoft.com/office/powerpoint/2010/main" val="1872371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6C60A1B4-EE40-4D6B-9175-5B96A5516201}"/>
              </a:ext>
            </a:extLst>
          </p:cNvPr>
          <p:cNvSpPr/>
          <p:nvPr/>
        </p:nvSpPr>
        <p:spPr>
          <a:xfrm>
            <a:off x="1458684" y="879566"/>
            <a:ext cx="461554" cy="4441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848A11-469B-49EC-89C1-080AD06D72B2}"/>
              </a:ext>
            </a:extLst>
          </p:cNvPr>
          <p:cNvSpPr txBox="1"/>
          <p:nvPr/>
        </p:nvSpPr>
        <p:spPr>
          <a:xfrm>
            <a:off x="1907177" y="766354"/>
            <a:ext cx="2241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User/author/operator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5FE96E-7059-45FF-80D8-10C8EE5B0060}"/>
              </a:ext>
            </a:extLst>
          </p:cNvPr>
          <p:cNvSpPr/>
          <p:nvPr/>
        </p:nvSpPr>
        <p:spPr>
          <a:xfrm>
            <a:off x="644433" y="1955857"/>
            <a:ext cx="2090057" cy="949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Akses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panel admin web app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D90535-8963-491E-8B7B-E55E05F5774D}"/>
              </a:ext>
            </a:extLst>
          </p:cNvPr>
          <p:cNvSpPr/>
          <p:nvPr/>
        </p:nvSpPr>
        <p:spPr>
          <a:xfrm>
            <a:off x="3483427" y="1955857"/>
            <a:ext cx="2090057" cy="949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Isi </a:t>
            </a:r>
            <a:r>
              <a:rPr lang="en-US" dirty="0" err="1"/>
              <a:t>Judul</a:t>
            </a:r>
            <a:r>
              <a:rPr lang="en-US" dirty="0"/>
              <a:t> </a:t>
            </a:r>
            <a:r>
              <a:rPr lang="en-US" dirty="0" err="1"/>
              <a:t>Konten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04D53F-96CC-40FE-BFCD-4B1F5DB4E445}"/>
              </a:ext>
            </a:extLst>
          </p:cNvPr>
          <p:cNvSpPr/>
          <p:nvPr/>
        </p:nvSpPr>
        <p:spPr>
          <a:xfrm>
            <a:off x="6322421" y="1955857"/>
            <a:ext cx="2090057" cy="949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Upload </a:t>
            </a:r>
            <a:r>
              <a:rPr lang="en-US" dirty="0" err="1"/>
              <a:t>konten</a:t>
            </a:r>
            <a:r>
              <a:rPr lang="en-US" dirty="0"/>
              <a:t> </a:t>
            </a:r>
            <a:r>
              <a:rPr lang="en-US" dirty="0" err="1"/>
              <a:t>resolusi</a:t>
            </a:r>
            <a:r>
              <a:rPr lang="en-US" dirty="0"/>
              <a:t> 1920 x 1080 pixels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BB392D-B441-4C1D-844E-CF05A3914AFF}"/>
              </a:ext>
            </a:extLst>
          </p:cNvPr>
          <p:cNvSpPr/>
          <p:nvPr/>
        </p:nvSpPr>
        <p:spPr>
          <a:xfrm>
            <a:off x="6322421" y="2993571"/>
            <a:ext cx="2090057" cy="3331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Gambar (JPG/PNG)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1B7B40-1245-4645-A0D5-E2154A92E22F}"/>
              </a:ext>
            </a:extLst>
          </p:cNvPr>
          <p:cNvSpPr/>
          <p:nvPr/>
        </p:nvSpPr>
        <p:spPr>
          <a:xfrm>
            <a:off x="6322421" y="3415154"/>
            <a:ext cx="2090057" cy="3331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Gambar </a:t>
            </a:r>
            <a:r>
              <a:rPr lang="en-US" sz="1400" dirty="0" err="1">
                <a:solidFill>
                  <a:schemeClr val="tx1"/>
                </a:solidFill>
              </a:rPr>
              <a:t>bergerak</a:t>
            </a:r>
            <a:r>
              <a:rPr lang="en-US" sz="1400" dirty="0">
                <a:solidFill>
                  <a:schemeClr val="tx1"/>
                </a:solidFill>
              </a:rPr>
              <a:t> (GIF)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4333CC-583C-4836-9C89-C42708A7CB76}"/>
              </a:ext>
            </a:extLst>
          </p:cNvPr>
          <p:cNvSpPr/>
          <p:nvPr/>
        </p:nvSpPr>
        <p:spPr>
          <a:xfrm>
            <a:off x="6322421" y="3836737"/>
            <a:ext cx="2090057" cy="3331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PowerPoint Show (</a:t>
            </a:r>
            <a:r>
              <a:rPr lang="en-US" sz="1400" dirty="0" err="1">
                <a:solidFill>
                  <a:schemeClr val="tx1"/>
                </a:solidFill>
              </a:rPr>
              <a:t>pps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4D331D-54F6-4C68-A244-3758DDE5F5EB}"/>
              </a:ext>
            </a:extLst>
          </p:cNvPr>
          <p:cNvSpPr/>
          <p:nvPr/>
        </p:nvSpPr>
        <p:spPr>
          <a:xfrm>
            <a:off x="6322421" y="4258320"/>
            <a:ext cx="2090057" cy="3331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Video (mp4)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E6C070-3045-41E0-BB69-9865C11654B1}"/>
              </a:ext>
            </a:extLst>
          </p:cNvPr>
          <p:cNvSpPr/>
          <p:nvPr/>
        </p:nvSpPr>
        <p:spPr>
          <a:xfrm>
            <a:off x="9161415" y="1955857"/>
            <a:ext cx="2090057" cy="949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Submit dan </a:t>
            </a:r>
            <a:r>
              <a:rPr lang="en-US" dirty="0" err="1"/>
              <a:t>konten</a:t>
            </a:r>
            <a:r>
              <a:rPr lang="en-US" dirty="0"/>
              <a:t> </a:t>
            </a:r>
            <a:r>
              <a:rPr lang="en-US" dirty="0" err="1"/>
              <a:t>siap</a:t>
            </a:r>
            <a:r>
              <a:rPr lang="en-US" dirty="0"/>
              <a:t> di publish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8B6AB6-B2F1-404E-BB8B-E2F3E414A1D5}"/>
              </a:ext>
            </a:extLst>
          </p:cNvPr>
          <p:cNvSpPr/>
          <p:nvPr/>
        </p:nvSpPr>
        <p:spPr>
          <a:xfrm>
            <a:off x="6322421" y="4679903"/>
            <a:ext cx="2090057" cy="3331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Embed link (php/html)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84EB6734-0AB9-46A8-9422-92D3123839A5}"/>
              </a:ext>
            </a:extLst>
          </p:cNvPr>
          <p:cNvSpPr/>
          <p:nvPr/>
        </p:nvSpPr>
        <p:spPr>
          <a:xfrm>
            <a:off x="1598021" y="1417711"/>
            <a:ext cx="182880" cy="4441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8E37D9E4-5B63-4FDD-9E1C-7C25EF81D494}"/>
              </a:ext>
            </a:extLst>
          </p:cNvPr>
          <p:cNvSpPr/>
          <p:nvPr/>
        </p:nvSpPr>
        <p:spPr>
          <a:xfrm rot="16200000">
            <a:off x="3017520" y="2208405"/>
            <a:ext cx="182880" cy="4441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3F1A1509-1CDB-4295-96DF-EB37EAD54120}"/>
              </a:ext>
            </a:extLst>
          </p:cNvPr>
          <p:cNvSpPr/>
          <p:nvPr/>
        </p:nvSpPr>
        <p:spPr>
          <a:xfrm rot="16200000">
            <a:off x="5856511" y="2208405"/>
            <a:ext cx="182880" cy="4441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1AF0C89F-E35D-496A-8B16-DA24F05ADA24}"/>
              </a:ext>
            </a:extLst>
          </p:cNvPr>
          <p:cNvSpPr/>
          <p:nvPr/>
        </p:nvSpPr>
        <p:spPr>
          <a:xfrm rot="16200000">
            <a:off x="8695502" y="2208405"/>
            <a:ext cx="182880" cy="4441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F8534FB-F305-4D6E-B612-69C559836A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15" y="26608"/>
            <a:ext cx="9144000" cy="645737"/>
          </a:xfrm>
        </p:spPr>
        <p:txBody>
          <a:bodyPr anchor="ctr">
            <a:noAutofit/>
          </a:bodyPr>
          <a:lstStyle/>
          <a:p>
            <a:pPr algn="l"/>
            <a:r>
              <a:rPr lang="en-US" sz="4000" dirty="0"/>
              <a:t>PANEL AUTHOR / USER LEVEL</a:t>
            </a:r>
          </a:p>
        </p:txBody>
      </p:sp>
    </p:spTree>
    <p:extLst>
      <p:ext uri="{BB962C8B-B14F-4D97-AF65-F5344CB8AC3E}">
        <p14:creationId xmlns:p14="http://schemas.microsoft.com/office/powerpoint/2010/main" val="1552442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6C60A1B4-EE40-4D6B-9175-5B96A5516201}"/>
              </a:ext>
            </a:extLst>
          </p:cNvPr>
          <p:cNvSpPr/>
          <p:nvPr/>
        </p:nvSpPr>
        <p:spPr>
          <a:xfrm>
            <a:off x="1458684" y="879566"/>
            <a:ext cx="461554" cy="4441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848A11-469B-49EC-89C1-080AD06D72B2}"/>
              </a:ext>
            </a:extLst>
          </p:cNvPr>
          <p:cNvSpPr txBox="1"/>
          <p:nvPr/>
        </p:nvSpPr>
        <p:spPr>
          <a:xfrm>
            <a:off x="1907177" y="766354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Admin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5FE96E-7059-45FF-80D8-10C8EE5B0060}"/>
              </a:ext>
            </a:extLst>
          </p:cNvPr>
          <p:cNvSpPr/>
          <p:nvPr/>
        </p:nvSpPr>
        <p:spPr>
          <a:xfrm>
            <a:off x="644433" y="1955857"/>
            <a:ext cx="2090057" cy="949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Akses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panel admin web app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D90535-8963-491E-8B7B-E55E05F5774D}"/>
              </a:ext>
            </a:extLst>
          </p:cNvPr>
          <p:cNvSpPr/>
          <p:nvPr/>
        </p:nvSpPr>
        <p:spPr>
          <a:xfrm>
            <a:off x="3483427" y="1955857"/>
            <a:ext cx="2090057" cy="949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Melihat</a:t>
            </a:r>
            <a:r>
              <a:rPr lang="en-US" dirty="0"/>
              <a:t>/</a:t>
            </a:r>
            <a:r>
              <a:rPr lang="en-US" dirty="0" err="1"/>
              <a:t>memeriksa</a:t>
            </a:r>
            <a:r>
              <a:rPr lang="en-US" dirty="0"/>
              <a:t> </a:t>
            </a:r>
            <a:r>
              <a:rPr lang="en-US" dirty="0" err="1"/>
              <a:t>konten</a:t>
            </a:r>
            <a:r>
              <a:rPr lang="en-US" dirty="0"/>
              <a:t> </a:t>
            </a:r>
            <a:r>
              <a:rPr lang="en-US" dirty="0" err="1"/>
              <a:t>yg</a:t>
            </a:r>
            <a:r>
              <a:rPr lang="en-US" dirty="0"/>
              <a:t> </a:t>
            </a:r>
            <a:r>
              <a:rPr lang="en-US" dirty="0" err="1"/>
              <a:t>siap</a:t>
            </a:r>
            <a:r>
              <a:rPr lang="en-US" dirty="0"/>
              <a:t> publish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04D53F-96CC-40FE-BFCD-4B1F5DB4E445}"/>
              </a:ext>
            </a:extLst>
          </p:cNvPr>
          <p:cNvSpPr/>
          <p:nvPr/>
        </p:nvSpPr>
        <p:spPr>
          <a:xfrm>
            <a:off x="6322421" y="1955857"/>
            <a:ext cx="2090057" cy="949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Menentukan</a:t>
            </a:r>
            <a:r>
              <a:rPr lang="en-US" dirty="0"/>
              <a:t> </a:t>
            </a:r>
            <a:r>
              <a:rPr lang="en-US" dirty="0" err="1"/>
              <a:t>urutan</a:t>
            </a:r>
            <a:r>
              <a:rPr lang="en-US" dirty="0"/>
              <a:t> slide </a:t>
            </a:r>
            <a:r>
              <a:rPr lang="en-US" dirty="0" err="1"/>
              <a:t>konten</a:t>
            </a:r>
            <a:r>
              <a:rPr lang="en-US" dirty="0"/>
              <a:t> dan </a:t>
            </a:r>
            <a:r>
              <a:rPr lang="en-US" dirty="0" err="1"/>
              <a:t>durasi</a:t>
            </a:r>
            <a:r>
              <a:rPr lang="en-US" dirty="0"/>
              <a:t> </a:t>
            </a:r>
            <a:r>
              <a:rPr lang="en-US" dirty="0" err="1"/>
              <a:t>tampilan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E6C070-3045-41E0-BB69-9865C11654B1}"/>
              </a:ext>
            </a:extLst>
          </p:cNvPr>
          <p:cNvSpPr/>
          <p:nvPr/>
        </p:nvSpPr>
        <p:spPr>
          <a:xfrm>
            <a:off x="9161415" y="1955857"/>
            <a:ext cx="2090057" cy="949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Submit dan </a:t>
            </a:r>
            <a:r>
              <a:rPr lang="en-US" dirty="0" err="1"/>
              <a:t>konten</a:t>
            </a:r>
            <a:r>
              <a:rPr lang="en-US" dirty="0"/>
              <a:t> publish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84EB6734-0AB9-46A8-9422-92D3123839A5}"/>
              </a:ext>
            </a:extLst>
          </p:cNvPr>
          <p:cNvSpPr/>
          <p:nvPr/>
        </p:nvSpPr>
        <p:spPr>
          <a:xfrm>
            <a:off x="1598021" y="1417711"/>
            <a:ext cx="182880" cy="4441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8E37D9E4-5B63-4FDD-9E1C-7C25EF81D494}"/>
              </a:ext>
            </a:extLst>
          </p:cNvPr>
          <p:cNvSpPr/>
          <p:nvPr/>
        </p:nvSpPr>
        <p:spPr>
          <a:xfrm rot="16200000">
            <a:off x="3017520" y="2208405"/>
            <a:ext cx="182880" cy="4441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3F1A1509-1CDB-4295-96DF-EB37EAD54120}"/>
              </a:ext>
            </a:extLst>
          </p:cNvPr>
          <p:cNvSpPr/>
          <p:nvPr/>
        </p:nvSpPr>
        <p:spPr>
          <a:xfrm rot="16200000">
            <a:off x="5856511" y="2208405"/>
            <a:ext cx="182880" cy="4441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1AF0C89F-E35D-496A-8B16-DA24F05ADA24}"/>
              </a:ext>
            </a:extLst>
          </p:cNvPr>
          <p:cNvSpPr/>
          <p:nvPr/>
        </p:nvSpPr>
        <p:spPr>
          <a:xfrm rot="16200000">
            <a:off x="8695502" y="2208405"/>
            <a:ext cx="182880" cy="4441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B9C54AE-0D0F-4423-8025-51353750DA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15" y="26608"/>
            <a:ext cx="9144000" cy="645737"/>
          </a:xfrm>
        </p:spPr>
        <p:txBody>
          <a:bodyPr anchor="ctr">
            <a:noAutofit/>
          </a:bodyPr>
          <a:lstStyle/>
          <a:p>
            <a:pPr algn="l"/>
            <a:r>
              <a:rPr lang="en-US" sz="4000" dirty="0"/>
              <a:t>PANEL ADMIN / SUPERUSER LEVEL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6889FDA-832A-49EF-8FB3-0CFEFB247EBE}"/>
              </a:ext>
            </a:extLst>
          </p:cNvPr>
          <p:cNvSpPr/>
          <p:nvPr/>
        </p:nvSpPr>
        <p:spPr>
          <a:xfrm>
            <a:off x="644433" y="3544167"/>
            <a:ext cx="2090057" cy="949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Isi </a:t>
            </a:r>
            <a:r>
              <a:rPr lang="en-US" dirty="0" err="1"/>
              <a:t>Judul</a:t>
            </a:r>
            <a:r>
              <a:rPr lang="en-US" dirty="0"/>
              <a:t> </a:t>
            </a:r>
            <a:r>
              <a:rPr lang="en-US" dirty="0" err="1"/>
              <a:t>Konten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543A885-A2AF-4BAE-B669-95C350AE9324}"/>
              </a:ext>
            </a:extLst>
          </p:cNvPr>
          <p:cNvSpPr/>
          <p:nvPr/>
        </p:nvSpPr>
        <p:spPr>
          <a:xfrm>
            <a:off x="3483427" y="3544167"/>
            <a:ext cx="2090057" cy="9492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Upload </a:t>
            </a:r>
            <a:r>
              <a:rPr lang="en-US" dirty="0" err="1"/>
              <a:t>konten</a:t>
            </a:r>
            <a:r>
              <a:rPr lang="en-US" dirty="0"/>
              <a:t> </a:t>
            </a:r>
            <a:r>
              <a:rPr lang="en-US" dirty="0" err="1"/>
              <a:t>resolusi</a:t>
            </a:r>
            <a:r>
              <a:rPr lang="en-US" dirty="0"/>
              <a:t> 1920 x 1080 pixels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693DD6D-1B6F-4248-AE21-1A69CBF60FD2}"/>
              </a:ext>
            </a:extLst>
          </p:cNvPr>
          <p:cNvSpPr/>
          <p:nvPr/>
        </p:nvSpPr>
        <p:spPr>
          <a:xfrm>
            <a:off x="3483427" y="4581881"/>
            <a:ext cx="2090057" cy="3331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Gambar (JPG/PNG)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DE64C46-53FC-4D37-9AF6-8308306E2F36}"/>
              </a:ext>
            </a:extLst>
          </p:cNvPr>
          <p:cNvSpPr/>
          <p:nvPr/>
        </p:nvSpPr>
        <p:spPr>
          <a:xfrm>
            <a:off x="3483427" y="5003464"/>
            <a:ext cx="2090057" cy="3331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Gambar </a:t>
            </a:r>
            <a:r>
              <a:rPr lang="en-US" sz="1400" dirty="0" err="1">
                <a:solidFill>
                  <a:schemeClr val="tx1"/>
                </a:solidFill>
              </a:rPr>
              <a:t>bergerak</a:t>
            </a:r>
            <a:r>
              <a:rPr lang="en-US" sz="1400" dirty="0">
                <a:solidFill>
                  <a:schemeClr val="tx1"/>
                </a:solidFill>
              </a:rPr>
              <a:t> (GIF)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D36D5F4-5736-4DAE-9BEC-324E1373571C}"/>
              </a:ext>
            </a:extLst>
          </p:cNvPr>
          <p:cNvSpPr/>
          <p:nvPr/>
        </p:nvSpPr>
        <p:spPr>
          <a:xfrm>
            <a:off x="3483427" y="5425047"/>
            <a:ext cx="2090057" cy="3331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PowerPoint Show (</a:t>
            </a:r>
            <a:r>
              <a:rPr lang="en-US" sz="1400" dirty="0" err="1">
                <a:solidFill>
                  <a:schemeClr val="tx1"/>
                </a:solidFill>
              </a:rPr>
              <a:t>pps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00D92DA-E73C-444A-8AB3-AE852891DA95}"/>
              </a:ext>
            </a:extLst>
          </p:cNvPr>
          <p:cNvSpPr/>
          <p:nvPr/>
        </p:nvSpPr>
        <p:spPr>
          <a:xfrm>
            <a:off x="3483427" y="5846630"/>
            <a:ext cx="2090057" cy="3331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Video (mp4)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C6EC4F-187C-48F8-8FD9-BEC2FC3E5A33}"/>
              </a:ext>
            </a:extLst>
          </p:cNvPr>
          <p:cNvSpPr/>
          <p:nvPr/>
        </p:nvSpPr>
        <p:spPr>
          <a:xfrm>
            <a:off x="3483427" y="6268213"/>
            <a:ext cx="2090057" cy="33310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Embed link (php/html)</a:t>
            </a:r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B154FB7B-C261-49CC-9720-93D7A1E2E8C3}"/>
              </a:ext>
            </a:extLst>
          </p:cNvPr>
          <p:cNvSpPr/>
          <p:nvPr/>
        </p:nvSpPr>
        <p:spPr>
          <a:xfrm rot="16200000">
            <a:off x="3017517" y="3796715"/>
            <a:ext cx="182880" cy="4441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row: Bent-Up 1">
            <a:extLst>
              <a:ext uri="{FF2B5EF4-FFF2-40B4-BE49-F238E27FC236}">
                <a16:creationId xmlns:a16="http://schemas.microsoft.com/office/drawing/2014/main" id="{A030950A-6B93-4BA4-888C-AAFE9E599BEB}"/>
              </a:ext>
            </a:extLst>
          </p:cNvPr>
          <p:cNvSpPr/>
          <p:nvPr/>
        </p:nvSpPr>
        <p:spPr>
          <a:xfrm>
            <a:off x="5699756" y="2987039"/>
            <a:ext cx="387535" cy="1123185"/>
          </a:xfrm>
          <a:prstGeom prst="bentUpArrow">
            <a:avLst>
              <a:gd name="adj1" fmla="val 27247"/>
              <a:gd name="adj2" fmla="val 25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0D0B4548-1760-4CA0-AC0C-892F70A672A5}"/>
              </a:ext>
            </a:extLst>
          </p:cNvPr>
          <p:cNvSpPr/>
          <p:nvPr/>
        </p:nvSpPr>
        <p:spPr>
          <a:xfrm>
            <a:off x="1598021" y="2984863"/>
            <a:ext cx="182880" cy="4441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301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2A9C052-4967-44A0-95E8-3CB692C91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15" y="26608"/>
            <a:ext cx="9144000" cy="645737"/>
          </a:xfrm>
        </p:spPr>
        <p:txBody>
          <a:bodyPr anchor="ctr">
            <a:noAutofit/>
          </a:bodyPr>
          <a:lstStyle/>
          <a:p>
            <a:pPr algn="l"/>
            <a:r>
              <a:rPr lang="en-US" sz="4000" dirty="0"/>
              <a:t>TAMPILAN SLIDE KONTEN</a:t>
            </a:r>
          </a:p>
        </p:txBody>
      </p:sp>
      <p:pic>
        <p:nvPicPr>
          <p:cNvPr id="2" name="slideshow">
            <a:hlinkClick r:id="" action="ppaction://media"/>
            <a:extLst>
              <a:ext uri="{FF2B5EF4-FFF2-40B4-BE49-F238E27FC236}">
                <a16:creationId xmlns:a16="http://schemas.microsoft.com/office/drawing/2014/main" id="{CA5DB40A-E08F-481A-B4A2-8870B108BF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35012"/>
            <a:ext cx="12192000" cy="53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8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D7F4615419889E41BB01142D8D49D34F" ma:contentTypeVersion="5" ma:contentTypeDescription="新しいドキュメントを作成します。" ma:contentTypeScope="" ma:versionID="1a2461bd20fcd6bc321a0dfd953ff455">
  <xsd:schema xmlns:xsd="http://www.w3.org/2001/XMLSchema" xmlns:xs="http://www.w3.org/2001/XMLSchema" xmlns:p="http://schemas.microsoft.com/office/2006/metadata/properties" xmlns:ns3="0085602f-1b38-4134-9ea0-74c4ccc63153" xmlns:ns4="b9b3305d-6c16-49b5-853f-d17adf14f991" targetNamespace="http://schemas.microsoft.com/office/2006/metadata/properties" ma:root="true" ma:fieldsID="8f541dd05326454d5c73efe12fa161a1" ns3:_="" ns4:_="">
    <xsd:import namespace="0085602f-1b38-4134-9ea0-74c4ccc63153"/>
    <xsd:import namespace="b9b3305d-6c16-49b5-853f-d17adf14f99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85602f-1b38-4134-9ea0-74c4ccc6315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共有相手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共有のヒントのハッシュ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b3305d-6c16-49b5-853f-d17adf14f99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7EC92F2-0F78-4506-80B2-099400FC7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85602f-1b38-4134-9ea0-74c4ccc63153"/>
    <ds:schemaRef ds:uri="b9b3305d-6c16-49b5-853f-d17adf14f9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F811284-35A3-47A7-8500-26CFB4F233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B1B103D-0E34-4DC2-8634-72EA00765E43}">
  <ds:schemaRefs>
    <ds:schemaRef ds:uri="0085602f-1b38-4134-9ea0-74c4ccc6315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b9b3305d-6c16-49b5-853f-d17adf14f991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135</Words>
  <Application>Microsoft Office PowerPoint</Application>
  <PresentationFormat>Widescreen</PresentationFormat>
  <Paragraphs>26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ADMIN PANEL APLIKASI INFORMATION BOARD</vt:lpstr>
      <vt:lpstr>PANEL AUTHOR / USER LEVEL</vt:lpstr>
      <vt:lpstr>PANEL ADMIN / SUPERUSER LEVEL</vt:lpstr>
      <vt:lpstr>TAMPILAN SLIDE KONTEN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ADMIN PANEL APLIKASI INFORMATION BOARD</dc:title>
  <dc:creator>Achmad Arif Maulana</dc:creator>
  <cp:lastModifiedBy>Achmad Arif Maulana</cp:lastModifiedBy>
  <cp:revision>1</cp:revision>
  <dcterms:created xsi:type="dcterms:W3CDTF">2021-03-15T00:46:06Z</dcterms:created>
  <dcterms:modified xsi:type="dcterms:W3CDTF">2021-03-15T01:13:34Z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0x010100D7F4615419889E41BB01142D8D49D34F</vt:lpwstr>
  </property>
</Properties>
</file>

<file path=docProps/thumbnail.jpeg>
</file>